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8" r:id="rId8"/>
    <p:sldId id="272" r:id="rId9"/>
    <p:sldId id="297" r:id="rId10"/>
    <p:sldId id="293" r:id="rId11"/>
    <p:sldId id="294" r:id="rId12"/>
    <p:sldId id="295" r:id="rId13"/>
    <p:sldId id="296" r:id="rId14"/>
    <p:sldId id="298" r:id="rId15"/>
    <p:sldId id="299" r:id="rId16"/>
    <p:sldId id="285" r:id="rId17"/>
    <p:sldId id="270" r:id="rId18"/>
    <p:sldId id="282" r:id="rId19"/>
    <p:sldId id="276" r:id="rId20"/>
    <p:sldId id="278" r:id="rId21"/>
    <p:sldId id="279" r:id="rId22"/>
    <p:sldId id="283" r:id="rId23"/>
    <p:sldId id="273" r:id="rId24"/>
    <p:sldId id="275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D8B97-9A82-43B7-92E7-20CDAC9BC10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F122B2-34B2-4D7B-BFAF-F756BD29FD40}">
      <dgm:prSet phldrT="[Текст]" custT="1"/>
      <dgm:spPr/>
      <dgm:t>
        <a:bodyPr/>
        <a:lstStyle/>
        <a:p>
          <a:pPr algn="ctr"/>
          <a:r>
            <a:rPr lang="ru-RU" sz="3600" b="1" dirty="0" smtClean="0"/>
            <a:t>ИКТ</a:t>
          </a:r>
          <a:endParaRPr lang="ru-RU" sz="3600" b="1" dirty="0"/>
        </a:p>
      </dgm:t>
    </dgm:pt>
    <dgm:pt modelId="{ABD34BE1-0071-4BE2-9A73-321F1CE2ABC2}" type="parTrans" cxnId="{8C743594-D3DE-4B88-A7B2-612024D25F8B}">
      <dgm:prSet/>
      <dgm:spPr/>
      <dgm:t>
        <a:bodyPr/>
        <a:lstStyle/>
        <a:p>
          <a:endParaRPr lang="ru-RU"/>
        </a:p>
      </dgm:t>
    </dgm:pt>
    <dgm:pt modelId="{A81ED814-04E2-4090-A1D8-8FB7FFC26B32}" type="sibTrans" cxnId="{8C743594-D3DE-4B88-A7B2-612024D25F8B}">
      <dgm:prSet/>
      <dgm:spPr/>
      <dgm:t>
        <a:bodyPr/>
        <a:lstStyle/>
        <a:p>
          <a:endParaRPr lang="ru-RU"/>
        </a:p>
      </dgm:t>
    </dgm:pt>
    <dgm:pt modelId="{55B76772-DD50-4E9E-898F-EFB78ED9BC9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/>
            <a:t>Компьютерная презентация</a:t>
          </a:r>
          <a:endParaRPr lang="ru-RU" sz="3200" dirty="0"/>
        </a:p>
      </dgm:t>
    </dgm:pt>
    <dgm:pt modelId="{6B0B2E66-7720-4E8B-8ABD-DAA0F594CFFB}" type="parTrans" cxnId="{0C5A1BB8-52FB-4603-AC17-A2D4B8679875}">
      <dgm:prSet/>
      <dgm:spPr/>
      <dgm:t>
        <a:bodyPr/>
        <a:lstStyle/>
        <a:p>
          <a:endParaRPr lang="ru-RU"/>
        </a:p>
      </dgm:t>
    </dgm:pt>
    <dgm:pt modelId="{8BB366DD-DB93-4AB4-B0EA-CD696E45664F}" type="sibTrans" cxnId="{0C5A1BB8-52FB-4603-AC17-A2D4B8679875}">
      <dgm:prSet/>
      <dgm:spPr/>
      <dgm:t>
        <a:bodyPr/>
        <a:lstStyle/>
        <a:p>
          <a:endParaRPr lang="ru-RU"/>
        </a:p>
      </dgm:t>
    </dgm:pt>
    <dgm:pt modelId="{E0D7515C-8E8F-4BAE-89D8-357D4B192F5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/>
            <a:t>Работа с интерактивной доской, </a:t>
          </a:r>
          <a:r>
            <a:rPr lang="ru-RU" sz="3200" dirty="0" err="1" smtClean="0"/>
            <a:t>документ-камерой</a:t>
          </a:r>
          <a:endParaRPr lang="ru-RU" sz="3200" dirty="0"/>
        </a:p>
      </dgm:t>
    </dgm:pt>
    <dgm:pt modelId="{77759E9F-2605-4162-93EC-89AB70665258}" type="parTrans" cxnId="{0C385568-6FEF-4A2E-92AF-CA15D7115E57}">
      <dgm:prSet/>
      <dgm:spPr/>
      <dgm:t>
        <a:bodyPr/>
        <a:lstStyle/>
        <a:p>
          <a:endParaRPr lang="ru-RU"/>
        </a:p>
      </dgm:t>
    </dgm:pt>
    <dgm:pt modelId="{F567DEAD-7518-4D7F-9AC7-B5CE3E9EDA9D}" type="sibTrans" cxnId="{0C385568-6FEF-4A2E-92AF-CA15D7115E57}">
      <dgm:prSet/>
      <dgm:spPr/>
      <dgm:t>
        <a:bodyPr/>
        <a:lstStyle/>
        <a:p>
          <a:endParaRPr lang="ru-RU"/>
        </a:p>
      </dgm:t>
    </dgm:pt>
    <dgm:pt modelId="{F7DD82E1-FD25-4367-82DB-DDFE9C3BA0F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Готовые программные продукты (учебные диски, цифровые лаборатории, виртуальные экскурсии </a:t>
          </a:r>
          <a:r>
            <a:rPr lang="ru-RU" sz="2000" dirty="0" smtClean="0"/>
            <a:t>и т.п.)</a:t>
          </a:r>
          <a:endParaRPr lang="ru-RU" sz="2000" dirty="0"/>
        </a:p>
      </dgm:t>
    </dgm:pt>
    <dgm:pt modelId="{028377A5-7A7D-451F-8DC9-04E17DD6E1FE}" type="parTrans" cxnId="{78B90362-073A-4E64-8CB3-57A37319AA86}">
      <dgm:prSet/>
      <dgm:spPr/>
      <dgm:t>
        <a:bodyPr/>
        <a:lstStyle/>
        <a:p>
          <a:endParaRPr lang="ru-RU"/>
        </a:p>
      </dgm:t>
    </dgm:pt>
    <dgm:pt modelId="{0EA6F70C-FFD4-42E7-A72D-08ADDB3C203F}" type="sibTrans" cxnId="{78B90362-073A-4E64-8CB3-57A37319AA86}">
      <dgm:prSet/>
      <dgm:spPr/>
      <dgm:t>
        <a:bodyPr/>
        <a:lstStyle/>
        <a:p>
          <a:endParaRPr lang="ru-RU"/>
        </a:p>
      </dgm:t>
    </dgm:pt>
    <dgm:pt modelId="{70D9859D-1C03-4C48-82B9-F127045D9DB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Работа с ресурсами Интернет</a:t>
          </a:r>
          <a:endParaRPr lang="ru-RU" dirty="0"/>
        </a:p>
      </dgm:t>
    </dgm:pt>
    <dgm:pt modelId="{48A84C52-0115-42CD-85F7-0C86F77D34EF}" type="parTrans" cxnId="{7D4FEC15-422C-4E79-A0A7-F21B921AE71C}">
      <dgm:prSet/>
      <dgm:spPr/>
      <dgm:t>
        <a:bodyPr/>
        <a:lstStyle/>
        <a:p>
          <a:endParaRPr lang="ru-RU"/>
        </a:p>
      </dgm:t>
    </dgm:pt>
    <dgm:pt modelId="{B03D648E-1100-46C0-8700-D13E8082186B}" type="sibTrans" cxnId="{7D4FEC15-422C-4E79-A0A7-F21B921AE71C}">
      <dgm:prSet/>
      <dgm:spPr/>
      <dgm:t>
        <a:bodyPr/>
        <a:lstStyle/>
        <a:p>
          <a:endParaRPr lang="ru-RU"/>
        </a:p>
      </dgm:t>
    </dgm:pt>
    <dgm:pt modelId="{EC3B13CC-D3B1-4B0D-8FE7-14294925FBD5}" type="pres">
      <dgm:prSet presAssocID="{865D8B97-9A82-43B7-92E7-20CDAC9BC10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A9252E-925E-4C4E-8EE7-A39A8377E37B}" type="pres">
      <dgm:prSet presAssocID="{865D8B97-9A82-43B7-92E7-20CDAC9BC101}" presName="matrix" presStyleCnt="0"/>
      <dgm:spPr/>
    </dgm:pt>
    <dgm:pt modelId="{5798492B-CC3A-475D-BAC3-655985A28927}" type="pres">
      <dgm:prSet presAssocID="{865D8B97-9A82-43B7-92E7-20CDAC9BC101}" presName="tile1" presStyleLbl="node1" presStyleIdx="0" presStyleCnt="4"/>
      <dgm:spPr/>
      <dgm:t>
        <a:bodyPr/>
        <a:lstStyle/>
        <a:p>
          <a:endParaRPr lang="ru-RU"/>
        </a:p>
      </dgm:t>
    </dgm:pt>
    <dgm:pt modelId="{ED02A7B5-9734-4E23-AD8D-55510FF92254}" type="pres">
      <dgm:prSet presAssocID="{865D8B97-9A82-43B7-92E7-20CDAC9BC10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1133D-3ABC-480F-B894-A0E20D7B6429}" type="pres">
      <dgm:prSet presAssocID="{865D8B97-9A82-43B7-92E7-20CDAC9BC101}" presName="tile2" presStyleLbl="node1" presStyleIdx="1" presStyleCnt="4"/>
      <dgm:spPr/>
      <dgm:t>
        <a:bodyPr/>
        <a:lstStyle/>
        <a:p>
          <a:endParaRPr lang="ru-RU"/>
        </a:p>
      </dgm:t>
    </dgm:pt>
    <dgm:pt modelId="{607DEF7F-2311-4A88-A280-91478C1E0C30}" type="pres">
      <dgm:prSet presAssocID="{865D8B97-9A82-43B7-92E7-20CDAC9BC10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E5F28-BF2E-4C33-9A26-1F636C60EA51}" type="pres">
      <dgm:prSet presAssocID="{865D8B97-9A82-43B7-92E7-20CDAC9BC101}" presName="tile3" presStyleLbl="node1" presStyleIdx="2" presStyleCnt="4" custLinFactNeighborY="-3296"/>
      <dgm:spPr/>
      <dgm:t>
        <a:bodyPr/>
        <a:lstStyle/>
        <a:p>
          <a:endParaRPr lang="ru-RU"/>
        </a:p>
      </dgm:t>
    </dgm:pt>
    <dgm:pt modelId="{D8794684-DBD6-48D2-9100-829E7BE3C042}" type="pres">
      <dgm:prSet presAssocID="{865D8B97-9A82-43B7-92E7-20CDAC9BC10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A0ABD-7025-4F9A-8224-E48C9F2CC78F}" type="pres">
      <dgm:prSet presAssocID="{865D8B97-9A82-43B7-92E7-20CDAC9BC101}" presName="tile4" presStyleLbl="node1" presStyleIdx="3" presStyleCnt="4"/>
      <dgm:spPr/>
      <dgm:t>
        <a:bodyPr/>
        <a:lstStyle/>
        <a:p>
          <a:endParaRPr lang="ru-RU"/>
        </a:p>
      </dgm:t>
    </dgm:pt>
    <dgm:pt modelId="{9EC5F617-A28A-448B-9635-CEEF95D75C98}" type="pres">
      <dgm:prSet presAssocID="{865D8B97-9A82-43B7-92E7-20CDAC9BC10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45C71-8C1F-4210-BD41-7E8C1DE2DD91}" type="pres">
      <dgm:prSet presAssocID="{865D8B97-9A82-43B7-92E7-20CDAC9BC10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43594-D3DE-4B88-A7B2-612024D25F8B}" srcId="{865D8B97-9A82-43B7-92E7-20CDAC9BC101}" destId="{CAF122B2-34B2-4D7B-BFAF-F756BD29FD40}" srcOrd="0" destOrd="0" parTransId="{ABD34BE1-0071-4BE2-9A73-321F1CE2ABC2}" sibTransId="{A81ED814-04E2-4090-A1D8-8FB7FFC26B32}"/>
    <dgm:cxn modelId="{EEF0AD34-BF4A-49E2-AFD7-2ABC88C45261}" type="presOf" srcId="{70D9859D-1C03-4C48-82B9-F127045D9DBE}" destId="{CCBA0ABD-7025-4F9A-8224-E48C9F2CC78F}" srcOrd="0" destOrd="0" presId="urn:microsoft.com/office/officeart/2005/8/layout/matrix1"/>
    <dgm:cxn modelId="{E055C23D-3B7F-4AAD-A5FF-EA5B42CEC68E}" type="presOf" srcId="{F7DD82E1-FD25-4367-82DB-DDFE9C3BA0F5}" destId="{D8794684-DBD6-48D2-9100-829E7BE3C042}" srcOrd="1" destOrd="0" presId="urn:microsoft.com/office/officeart/2005/8/layout/matrix1"/>
    <dgm:cxn modelId="{7D4FEC15-422C-4E79-A0A7-F21B921AE71C}" srcId="{CAF122B2-34B2-4D7B-BFAF-F756BD29FD40}" destId="{70D9859D-1C03-4C48-82B9-F127045D9DBE}" srcOrd="3" destOrd="0" parTransId="{48A84C52-0115-42CD-85F7-0C86F77D34EF}" sibTransId="{B03D648E-1100-46C0-8700-D13E8082186B}"/>
    <dgm:cxn modelId="{336C0034-295F-4AEE-8C2F-EA05B1A5CC93}" type="presOf" srcId="{55B76772-DD50-4E9E-898F-EFB78ED9BC9F}" destId="{5798492B-CC3A-475D-BAC3-655985A28927}" srcOrd="0" destOrd="0" presId="urn:microsoft.com/office/officeart/2005/8/layout/matrix1"/>
    <dgm:cxn modelId="{14694992-BE91-4D5D-AB90-E25AAB3DD88D}" type="presOf" srcId="{E0D7515C-8E8F-4BAE-89D8-357D4B192F53}" destId="{607DEF7F-2311-4A88-A280-91478C1E0C30}" srcOrd="1" destOrd="0" presId="urn:microsoft.com/office/officeart/2005/8/layout/matrix1"/>
    <dgm:cxn modelId="{0C385568-6FEF-4A2E-92AF-CA15D7115E57}" srcId="{CAF122B2-34B2-4D7B-BFAF-F756BD29FD40}" destId="{E0D7515C-8E8F-4BAE-89D8-357D4B192F53}" srcOrd="1" destOrd="0" parTransId="{77759E9F-2605-4162-93EC-89AB70665258}" sibTransId="{F567DEAD-7518-4D7F-9AC7-B5CE3E9EDA9D}"/>
    <dgm:cxn modelId="{ED453341-652F-400E-B8DC-1A5B4370CACE}" type="presOf" srcId="{865D8B97-9A82-43B7-92E7-20CDAC9BC101}" destId="{EC3B13CC-D3B1-4B0D-8FE7-14294925FBD5}" srcOrd="0" destOrd="0" presId="urn:microsoft.com/office/officeart/2005/8/layout/matrix1"/>
    <dgm:cxn modelId="{51C0031B-C839-41D0-A5D3-28D4F7174FF1}" type="presOf" srcId="{CAF122B2-34B2-4D7B-BFAF-F756BD29FD40}" destId="{55545C71-8C1F-4210-BD41-7E8C1DE2DD91}" srcOrd="0" destOrd="0" presId="urn:microsoft.com/office/officeart/2005/8/layout/matrix1"/>
    <dgm:cxn modelId="{5F1F9D82-0C5B-4D8D-A7A4-B7C3EC2E96C6}" type="presOf" srcId="{55B76772-DD50-4E9E-898F-EFB78ED9BC9F}" destId="{ED02A7B5-9734-4E23-AD8D-55510FF92254}" srcOrd="1" destOrd="0" presId="urn:microsoft.com/office/officeart/2005/8/layout/matrix1"/>
    <dgm:cxn modelId="{0C5A1BB8-52FB-4603-AC17-A2D4B8679875}" srcId="{CAF122B2-34B2-4D7B-BFAF-F756BD29FD40}" destId="{55B76772-DD50-4E9E-898F-EFB78ED9BC9F}" srcOrd="0" destOrd="0" parTransId="{6B0B2E66-7720-4E8B-8ABD-DAA0F594CFFB}" sibTransId="{8BB366DD-DB93-4AB4-B0EA-CD696E45664F}"/>
    <dgm:cxn modelId="{A3BFCA39-F297-4369-AD2B-657900822816}" type="presOf" srcId="{F7DD82E1-FD25-4367-82DB-DDFE9C3BA0F5}" destId="{48CE5F28-BF2E-4C33-9A26-1F636C60EA51}" srcOrd="0" destOrd="0" presId="urn:microsoft.com/office/officeart/2005/8/layout/matrix1"/>
    <dgm:cxn modelId="{3E113C3D-B6CD-4167-88BB-F433E42C71FC}" type="presOf" srcId="{E0D7515C-8E8F-4BAE-89D8-357D4B192F53}" destId="{5C31133D-3ABC-480F-B894-A0E20D7B6429}" srcOrd="0" destOrd="0" presId="urn:microsoft.com/office/officeart/2005/8/layout/matrix1"/>
    <dgm:cxn modelId="{78B90362-073A-4E64-8CB3-57A37319AA86}" srcId="{CAF122B2-34B2-4D7B-BFAF-F756BD29FD40}" destId="{F7DD82E1-FD25-4367-82DB-DDFE9C3BA0F5}" srcOrd="2" destOrd="0" parTransId="{028377A5-7A7D-451F-8DC9-04E17DD6E1FE}" sibTransId="{0EA6F70C-FFD4-42E7-A72D-08ADDB3C203F}"/>
    <dgm:cxn modelId="{0FA39EFC-B9C1-4BA5-92F5-C1A8C25EAACD}" type="presOf" srcId="{70D9859D-1C03-4C48-82B9-F127045D9DBE}" destId="{9EC5F617-A28A-448B-9635-CEEF95D75C98}" srcOrd="1" destOrd="0" presId="urn:microsoft.com/office/officeart/2005/8/layout/matrix1"/>
    <dgm:cxn modelId="{D61DFA8A-F1BF-4AC3-BBC8-8A4B1597884D}" type="presParOf" srcId="{EC3B13CC-D3B1-4B0D-8FE7-14294925FBD5}" destId="{C6A9252E-925E-4C4E-8EE7-A39A8377E37B}" srcOrd="0" destOrd="0" presId="urn:microsoft.com/office/officeart/2005/8/layout/matrix1"/>
    <dgm:cxn modelId="{0EF72FEC-6145-4F5A-9EF2-DEA097F3C1D5}" type="presParOf" srcId="{C6A9252E-925E-4C4E-8EE7-A39A8377E37B}" destId="{5798492B-CC3A-475D-BAC3-655985A28927}" srcOrd="0" destOrd="0" presId="urn:microsoft.com/office/officeart/2005/8/layout/matrix1"/>
    <dgm:cxn modelId="{B8CA9096-51ED-4250-80B6-C0E4D8F3C0EB}" type="presParOf" srcId="{C6A9252E-925E-4C4E-8EE7-A39A8377E37B}" destId="{ED02A7B5-9734-4E23-AD8D-55510FF92254}" srcOrd="1" destOrd="0" presId="urn:microsoft.com/office/officeart/2005/8/layout/matrix1"/>
    <dgm:cxn modelId="{BAFC534F-5DDC-4D2C-B70B-F6AC36FCD808}" type="presParOf" srcId="{C6A9252E-925E-4C4E-8EE7-A39A8377E37B}" destId="{5C31133D-3ABC-480F-B894-A0E20D7B6429}" srcOrd="2" destOrd="0" presId="urn:microsoft.com/office/officeart/2005/8/layout/matrix1"/>
    <dgm:cxn modelId="{F7E96632-25DA-4B5B-AEA0-DB23C99C7DA1}" type="presParOf" srcId="{C6A9252E-925E-4C4E-8EE7-A39A8377E37B}" destId="{607DEF7F-2311-4A88-A280-91478C1E0C30}" srcOrd="3" destOrd="0" presId="urn:microsoft.com/office/officeart/2005/8/layout/matrix1"/>
    <dgm:cxn modelId="{D3323E22-8D4D-4AF6-AE86-8E540AD28A3B}" type="presParOf" srcId="{C6A9252E-925E-4C4E-8EE7-A39A8377E37B}" destId="{48CE5F28-BF2E-4C33-9A26-1F636C60EA51}" srcOrd="4" destOrd="0" presId="urn:microsoft.com/office/officeart/2005/8/layout/matrix1"/>
    <dgm:cxn modelId="{E1F25FB4-E786-4D43-B53C-03BFF8EE7272}" type="presParOf" srcId="{C6A9252E-925E-4C4E-8EE7-A39A8377E37B}" destId="{D8794684-DBD6-48D2-9100-829E7BE3C042}" srcOrd="5" destOrd="0" presId="urn:microsoft.com/office/officeart/2005/8/layout/matrix1"/>
    <dgm:cxn modelId="{AC3DA1DD-61D2-49DA-AD0F-3C4EC3DF114A}" type="presParOf" srcId="{C6A9252E-925E-4C4E-8EE7-A39A8377E37B}" destId="{CCBA0ABD-7025-4F9A-8224-E48C9F2CC78F}" srcOrd="6" destOrd="0" presId="urn:microsoft.com/office/officeart/2005/8/layout/matrix1"/>
    <dgm:cxn modelId="{F600D396-2CE0-4059-9893-5D2368A9DF15}" type="presParOf" srcId="{C6A9252E-925E-4C4E-8EE7-A39A8377E37B}" destId="{9EC5F617-A28A-448B-9635-CEEF95D75C98}" srcOrd="7" destOrd="0" presId="urn:microsoft.com/office/officeart/2005/8/layout/matrix1"/>
    <dgm:cxn modelId="{5F3C8299-CBCA-45B9-A48E-CF517C821804}" type="presParOf" srcId="{EC3B13CC-D3B1-4B0D-8FE7-14294925FBD5}" destId="{55545C71-8C1F-4210-BD41-7E8C1DE2DD9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E4A5C-4D9B-4E84-853C-9B3A7660FA3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AA02A13-FF49-4AF8-AFE6-06434A811958}">
      <dgm:prSet phldrT="[Текст]"/>
      <dgm:spPr/>
      <dgm:t>
        <a:bodyPr/>
        <a:lstStyle/>
        <a:p>
          <a:r>
            <a:rPr lang="ru-RU" smtClean="0"/>
            <a:t>При изложении нового материала</a:t>
          </a:r>
          <a:endParaRPr lang="ru-RU" dirty="0"/>
        </a:p>
      </dgm:t>
    </dgm:pt>
    <dgm:pt modelId="{77A6D607-C276-458D-874F-D1A55B996C1F}" type="parTrans" cxnId="{FE5A20A1-2067-4F7C-BB64-A552C5F0B29C}">
      <dgm:prSet/>
      <dgm:spPr/>
      <dgm:t>
        <a:bodyPr/>
        <a:lstStyle/>
        <a:p>
          <a:endParaRPr lang="ru-RU"/>
        </a:p>
      </dgm:t>
    </dgm:pt>
    <dgm:pt modelId="{C0B07946-9384-4B2A-B7DF-790DED41DC02}" type="sibTrans" cxnId="{FE5A20A1-2067-4F7C-BB64-A552C5F0B29C}">
      <dgm:prSet/>
      <dgm:spPr/>
      <dgm:t>
        <a:bodyPr/>
        <a:lstStyle/>
        <a:p>
          <a:endParaRPr lang="ru-RU"/>
        </a:p>
      </dgm:t>
    </dgm:pt>
    <dgm:pt modelId="{1780DF50-19AE-40A4-9C1A-C06B35D32611}">
      <dgm:prSet phldrT="[Текст]"/>
      <dgm:spPr/>
      <dgm:t>
        <a:bodyPr/>
        <a:lstStyle/>
        <a:p>
          <a:r>
            <a:rPr lang="ru-RU" dirty="0" smtClean="0"/>
            <a:t>Визуализация знаний</a:t>
          </a:r>
          <a:endParaRPr lang="ru-RU" dirty="0"/>
        </a:p>
      </dgm:t>
    </dgm:pt>
    <dgm:pt modelId="{5FA3B007-C753-4B78-89F0-0A051EE19FEE}" type="parTrans" cxnId="{EEAC3214-725A-43AE-A0D5-FE0AC765903E}">
      <dgm:prSet/>
      <dgm:spPr/>
      <dgm:t>
        <a:bodyPr/>
        <a:lstStyle/>
        <a:p>
          <a:endParaRPr lang="ru-RU"/>
        </a:p>
      </dgm:t>
    </dgm:pt>
    <dgm:pt modelId="{BD21345D-1075-4167-A84B-35B32513EE62}" type="sibTrans" cxnId="{EEAC3214-725A-43AE-A0D5-FE0AC765903E}">
      <dgm:prSet/>
      <dgm:spPr/>
      <dgm:t>
        <a:bodyPr/>
        <a:lstStyle/>
        <a:p>
          <a:endParaRPr lang="ru-RU"/>
        </a:p>
      </dgm:t>
    </dgm:pt>
    <dgm:pt modelId="{F6823747-8A1E-46F5-98D3-1694BCAF2882}">
      <dgm:prSet phldrT="[Текст]"/>
      <dgm:spPr/>
      <dgm:t>
        <a:bodyPr/>
        <a:lstStyle/>
        <a:p>
          <a:r>
            <a:rPr lang="ru-RU" smtClean="0"/>
            <a:t>Самостоятельная работа учащихся </a:t>
          </a:r>
          <a:endParaRPr lang="ru-RU" dirty="0"/>
        </a:p>
      </dgm:t>
    </dgm:pt>
    <dgm:pt modelId="{A843AFCC-54E8-4185-B83B-1D0932E7168D}" type="parTrans" cxnId="{06040CE2-6D66-4BA5-9DC4-069DD3CE0753}">
      <dgm:prSet/>
      <dgm:spPr/>
      <dgm:t>
        <a:bodyPr/>
        <a:lstStyle/>
        <a:p>
          <a:endParaRPr lang="ru-RU"/>
        </a:p>
      </dgm:t>
    </dgm:pt>
    <dgm:pt modelId="{9B706C79-89B2-493B-8534-2EEF39F7182B}" type="sibTrans" cxnId="{06040CE2-6D66-4BA5-9DC4-069DD3CE0753}">
      <dgm:prSet/>
      <dgm:spPr/>
      <dgm:t>
        <a:bodyPr/>
        <a:lstStyle/>
        <a:p>
          <a:endParaRPr lang="ru-RU"/>
        </a:p>
      </dgm:t>
    </dgm:pt>
    <dgm:pt modelId="{7A71FAAD-246D-40CA-83BC-45D3170BEE66}">
      <dgm:prSet phldrT="[Текст]"/>
      <dgm:spPr/>
      <dgm:t>
        <a:bodyPr/>
        <a:lstStyle/>
        <a:p>
          <a:r>
            <a:rPr lang="ru-RU" smtClean="0"/>
            <a:t>Обучающие програмы типа «Репетитор»</a:t>
          </a:r>
          <a:endParaRPr lang="ru-RU" dirty="0"/>
        </a:p>
      </dgm:t>
    </dgm:pt>
    <dgm:pt modelId="{05D808BE-49E2-4AB3-9CA1-0E971D327EA2}" type="parTrans" cxnId="{D4401337-A735-4970-B517-A6172C14A54F}">
      <dgm:prSet/>
      <dgm:spPr/>
      <dgm:t>
        <a:bodyPr/>
        <a:lstStyle/>
        <a:p>
          <a:endParaRPr lang="ru-RU"/>
        </a:p>
      </dgm:t>
    </dgm:pt>
    <dgm:pt modelId="{301E09A6-762E-458F-B9C3-5BE5327D8E4E}" type="sibTrans" cxnId="{D4401337-A735-4970-B517-A6172C14A54F}">
      <dgm:prSet/>
      <dgm:spPr/>
      <dgm:t>
        <a:bodyPr/>
        <a:lstStyle/>
        <a:p>
          <a:endParaRPr lang="ru-RU"/>
        </a:p>
      </dgm:t>
    </dgm:pt>
    <dgm:pt modelId="{FE343F15-3803-45BE-9DC9-DCA3923D39B0}">
      <dgm:prSet phldrT="[Текст]"/>
      <dgm:spPr/>
      <dgm:t>
        <a:bodyPr/>
        <a:lstStyle/>
        <a:p>
          <a:r>
            <a:rPr lang="ru-RU" dirty="0" smtClean="0"/>
            <a:t>Система контроля и проверки</a:t>
          </a:r>
          <a:endParaRPr lang="ru-RU" dirty="0"/>
        </a:p>
      </dgm:t>
    </dgm:pt>
    <dgm:pt modelId="{239F9EC3-C506-40B8-9EA1-B4C587A3ED5D}" type="parTrans" cxnId="{E4CF2F12-53EC-4E39-9A25-C8EEED094768}">
      <dgm:prSet/>
      <dgm:spPr/>
      <dgm:t>
        <a:bodyPr/>
        <a:lstStyle/>
        <a:p>
          <a:endParaRPr lang="ru-RU"/>
        </a:p>
      </dgm:t>
    </dgm:pt>
    <dgm:pt modelId="{30984862-F75D-4684-901B-8740DAAAACD5}" type="sibTrans" cxnId="{E4CF2F12-53EC-4E39-9A25-C8EEED094768}">
      <dgm:prSet/>
      <dgm:spPr/>
      <dgm:t>
        <a:bodyPr/>
        <a:lstStyle/>
        <a:p>
          <a:endParaRPr lang="ru-RU"/>
        </a:p>
      </dgm:t>
    </dgm:pt>
    <dgm:pt modelId="{A57751E2-4867-4610-853C-07ADD1C02DAC}">
      <dgm:prSet phldrT="[Текст]"/>
      <dgm:spPr/>
      <dgm:t>
        <a:bodyPr/>
        <a:lstStyle/>
        <a:p>
          <a:pPr algn="l"/>
          <a:r>
            <a:rPr lang="ru-RU" dirty="0" smtClean="0"/>
            <a:t>Тестирование  с оцениванием</a:t>
          </a:r>
          <a:endParaRPr lang="ru-RU" dirty="0"/>
        </a:p>
      </dgm:t>
    </dgm:pt>
    <dgm:pt modelId="{3710CC22-2E4B-48D1-A332-3E5039FED905}" type="parTrans" cxnId="{481D7711-0602-4427-AB42-012B9FC91F4C}">
      <dgm:prSet/>
      <dgm:spPr/>
      <dgm:t>
        <a:bodyPr/>
        <a:lstStyle/>
        <a:p>
          <a:endParaRPr lang="ru-RU"/>
        </a:p>
      </dgm:t>
    </dgm:pt>
    <dgm:pt modelId="{E3E5F7A2-FC72-453B-8F99-208170C25201}" type="sibTrans" cxnId="{481D7711-0602-4427-AB42-012B9FC91F4C}">
      <dgm:prSet/>
      <dgm:spPr/>
      <dgm:t>
        <a:bodyPr/>
        <a:lstStyle/>
        <a:p>
          <a:endParaRPr lang="ru-RU"/>
        </a:p>
      </dgm:t>
    </dgm:pt>
    <dgm:pt modelId="{16B5BE34-1F7D-4046-9CEC-5B379CFAF0F7}">
      <dgm:prSet phldrT="[Текст]"/>
      <dgm:spPr/>
      <dgm:t>
        <a:bodyPr/>
        <a:lstStyle/>
        <a:p>
          <a:pPr algn="l"/>
          <a:endParaRPr lang="ru-RU" dirty="0"/>
        </a:p>
      </dgm:t>
    </dgm:pt>
    <dgm:pt modelId="{F0D87A84-0846-4A1E-9000-E8C757D35D55}" type="parTrans" cxnId="{4763EC5F-6F36-4D4B-A32B-FAE1B5351092}">
      <dgm:prSet/>
      <dgm:spPr/>
      <dgm:t>
        <a:bodyPr/>
        <a:lstStyle/>
        <a:p>
          <a:endParaRPr lang="ru-RU"/>
        </a:p>
      </dgm:t>
    </dgm:pt>
    <dgm:pt modelId="{0AA7519F-44E8-4BE9-B9D0-55D3A6B062DC}" type="sibTrans" cxnId="{4763EC5F-6F36-4D4B-A32B-FAE1B5351092}">
      <dgm:prSet/>
      <dgm:spPr/>
      <dgm:t>
        <a:bodyPr/>
        <a:lstStyle/>
        <a:p>
          <a:endParaRPr lang="ru-RU"/>
        </a:p>
      </dgm:t>
    </dgm:pt>
    <dgm:pt modelId="{7554D71E-C31D-416A-AA4F-78B2E76CA736}">
      <dgm:prSet phldrT="[Текст]"/>
      <dgm:spPr/>
      <dgm:t>
        <a:bodyPr/>
        <a:lstStyle/>
        <a:p>
          <a:r>
            <a:rPr lang="ru-RU" dirty="0" smtClean="0"/>
            <a:t>Демонстрационно-энциклопедические программы</a:t>
          </a:r>
          <a:endParaRPr lang="ru-RU" dirty="0"/>
        </a:p>
      </dgm:t>
    </dgm:pt>
    <dgm:pt modelId="{82F24CDB-994B-43CC-8D0F-683A5FD51C2B}" type="sibTrans" cxnId="{7D0EBA7F-205C-450E-9671-99ECBEE7CC03}">
      <dgm:prSet/>
      <dgm:spPr/>
      <dgm:t>
        <a:bodyPr/>
        <a:lstStyle/>
        <a:p>
          <a:endParaRPr lang="ru-RU"/>
        </a:p>
      </dgm:t>
    </dgm:pt>
    <dgm:pt modelId="{F39C7582-F195-46D6-8323-26C4E1C01038}" type="parTrans" cxnId="{7D0EBA7F-205C-450E-9671-99ECBEE7CC03}">
      <dgm:prSet/>
      <dgm:spPr/>
      <dgm:t>
        <a:bodyPr/>
        <a:lstStyle/>
        <a:p>
          <a:endParaRPr lang="ru-RU"/>
        </a:p>
      </dgm:t>
    </dgm:pt>
    <dgm:pt modelId="{6B48B232-F0E8-47CD-923A-4FD15DFB2DAA}">
      <dgm:prSet phldrT="[Текст]"/>
      <dgm:spPr/>
      <dgm:t>
        <a:bodyPr/>
        <a:lstStyle/>
        <a:p>
          <a:r>
            <a:rPr lang="ru-RU" dirty="0" smtClean="0"/>
            <a:t>Энциклопедии, развивающие программы</a:t>
          </a:r>
          <a:endParaRPr lang="ru-RU" dirty="0"/>
        </a:p>
      </dgm:t>
    </dgm:pt>
    <dgm:pt modelId="{4A6C1317-51A5-4A96-86B1-3BE083ADC5AD}" type="sibTrans" cxnId="{CAFBF99E-DC0B-42B1-86A6-852533F441B1}">
      <dgm:prSet/>
      <dgm:spPr/>
      <dgm:t>
        <a:bodyPr/>
        <a:lstStyle/>
        <a:p>
          <a:endParaRPr lang="ru-RU"/>
        </a:p>
      </dgm:t>
    </dgm:pt>
    <dgm:pt modelId="{031E25A0-BB92-462C-AA39-FF0D9A2D7A28}" type="parTrans" cxnId="{CAFBF99E-DC0B-42B1-86A6-852533F441B1}">
      <dgm:prSet/>
      <dgm:spPr/>
      <dgm:t>
        <a:bodyPr/>
        <a:lstStyle/>
        <a:p>
          <a:endParaRPr lang="ru-RU"/>
        </a:p>
      </dgm:t>
    </dgm:pt>
    <dgm:pt modelId="{D627C2ED-2984-4FDE-AA93-3CC732380766}" type="pres">
      <dgm:prSet presAssocID="{B9FE4A5C-4D9B-4E84-853C-9B3A7660F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21CF0-9692-4139-A07B-B95D4474A48E}" type="pres">
      <dgm:prSet presAssocID="{FAA02A13-FF49-4AF8-AFE6-06434A811958}" presName="linNode" presStyleCnt="0"/>
      <dgm:spPr/>
    </dgm:pt>
    <dgm:pt modelId="{635FB5AD-4E53-47B5-B844-F087F0F7B25E}" type="pres">
      <dgm:prSet presAssocID="{FAA02A13-FF49-4AF8-AFE6-06434A81195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628AE-4803-4678-915D-59A479B0D265}" type="pres">
      <dgm:prSet presAssocID="{FAA02A13-FF49-4AF8-AFE6-06434A81195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B0031-336E-49A2-8A03-39F24CA2E25C}" type="pres">
      <dgm:prSet presAssocID="{C0B07946-9384-4B2A-B7DF-790DED41DC02}" presName="sp" presStyleCnt="0"/>
      <dgm:spPr/>
    </dgm:pt>
    <dgm:pt modelId="{0768FCF2-CBAC-4F3D-B4BC-93ACA3810595}" type="pres">
      <dgm:prSet presAssocID="{F6823747-8A1E-46F5-98D3-1694BCAF2882}" presName="linNode" presStyleCnt="0"/>
      <dgm:spPr/>
    </dgm:pt>
    <dgm:pt modelId="{F21CDD65-00EE-4DA2-8E53-0A78601A70F7}" type="pres">
      <dgm:prSet presAssocID="{F6823747-8A1E-46F5-98D3-1694BCAF28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8A617-1FC6-4441-B1EA-BE60C62EE65B}" type="pres">
      <dgm:prSet presAssocID="{F6823747-8A1E-46F5-98D3-1694BCAF28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9124C-C8D8-4BBD-9C02-E16A37BCDC18}" type="pres">
      <dgm:prSet presAssocID="{9B706C79-89B2-493B-8534-2EEF39F7182B}" presName="sp" presStyleCnt="0"/>
      <dgm:spPr/>
    </dgm:pt>
    <dgm:pt modelId="{EF5E8C7D-A809-4DD6-8872-64EB1D9750E4}" type="pres">
      <dgm:prSet presAssocID="{FE343F15-3803-45BE-9DC9-DCA3923D39B0}" presName="linNode" presStyleCnt="0"/>
      <dgm:spPr/>
    </dgm:pt>
    <dgm:pt modelId="{71D5AF78-B627-42EA-AAFC-AD543317C4D5}" type="pres">
      <dgm:prSet presAssocID="{FE343F15-3803-45BE-9DC9-DCA3923D39B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10AC5-AE64-49B7-A5C0-A883409D85BA}" type="pres">
      <dgm:prSet presAssocID="{FE343F15-3803-45BE-9DC9-DCA3923D39B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EA1CE-D969-4140-B211-51DCBD018199}" type="presOf" srcId="{B9FE4A5C-4D9B-4E84-853C-9B3A7660FA3B}" destId="{D627C2ED-2984-4FDE-AA93-3CC732380766}" srcOrd="0" destOrd="0" presId="urn:microsoft.com/office/officeart/2005/8/layout/vList5"/>
    <dgm:cxn modelId="{4763EC5F-6F36-4D4B-A32B-FAE1B5351092}" srcId="{FE343F15-3803-45BE-9DC9-DCA3923D39B0}" destId="{16B5BE34-1F7D-4046-9CEC-5B379CFAF0F7}" srcOrd="1" destOrd="0" parTransId="{F0D87A84-0846-4A1E-9000-E8C757D35D55}" sibTransId="{0AA7519F-44E8-4BE9-B9D0-55D3A6B062DC}"/>
    <dgm:cxn modelId="{747AF7F5-2B60-4568-8B2E-5B30F65907E1}" type="presOf" srcId="{1780DF50-19AE-40A4-9C1A-C06B35D32611}" destId="{826628AE-4803-4678-915D-59A479B0D265}" srcOrd="0" destOrd="0" presId="urn:microsoft.com/office/officeart/2005/8/layout/vList5"/>
    <dgm:cxn modelId="{EEAC3214-725A-43AE-A0D5-FE0AC765903E}" srcId="{FAA02A13-FF49-4AF8-AFE6-06434A811958}" destId="{1780DF50-19AE-40A4-9C1A-C06B35D32611}" srcOrd="0" destOrd="0" parTransId="{5FA3B007-C753-4B78-89F0-0A051EE19FEE}" sibTransId="{BD21345D-1075-4167-A84B-35B32513EE62}"/>
    <dgm:cxn modelId="{8ACD584E-0EB3-44B2-BCE1-D706302FF616}" type="presOf" srcId="{16B5BE34-1F7D-4046-9CEC-5B379CFAF0F7}" destId="{D3610AC5-AE64-49B7-A5C0-A883409D85BA}" srcOrd="0" destOrd="1" presId="urn:microsoft.com/office/officeart/2005/8/layout/vList5"/>
    <dgm:cxn modelId="{419926B7-0E40-4DB6-ABB7-897515AB8975}" type="presOf" srcId="{F6823747-8A1E-46F5-98D3-1694BCAF2882}" destId="{F21CDD65-00EE-4DA2-8E53-0A78601A70F7}" srcOrd="0" destOrd="0" presId="urn:microsoft.com/office/officeart/2005/8/layout/vList5"/>
    <dgm:cxn modelId="{481D7711-0602-4427-AB42-012B9FC91F4C}" srcId="{FE343F15-3803-45BE-9DC9-DCA3923D39B0}" destId="{A57751E2-4867-4610-853C-07ADD1C02DAC}" srcOrd="0" destOrd="0" parTransId="{3710CC22-2E4B-48D1-A332-3E5039FED905}" sibTransId="{E3E5F7A2-FC72-453B-8F99-208170C25201}"/>
    <dgm:cxn modelId="{FE5A20A1-2067-4F7C-BB64-A552C5F0B29C}" srcId="{B9FE4A5C-4D9B-4E84-853C-9B3A7660FA3B}" destId="{FAA02A13-FF49-4AF8-AFE6-06434A811958}" srcOrd="0" destOrd="0" parTransId="{77A6D607-C276-458D-874F-D1A55B996C1F}" sibTransId="{C0B07946-9384-4B2A-B7DF-790DED41DC02}"/>
    <dgm:cxn modelId="{7D0EBA7F-205C-450E-9671-99ECBEE7CC03}" srcId="{FAA02A13-FF49-4AF8-AFE6-06434A811958}" destId="{7554D71E-C31D-416A-AA4F-78B2E76CA736}" srcOrd="1" destOrd="0" parTransId="{F39C7582-F195-46D6-8323-26C4E1C01038}" sibTransId="{82F24CDB-994B-43CC-8D0F-683A5FD51C2B}"/>
    <dgm:cxn modelId="{68CDA3D0-D349-49C0-909C-FF48274D937B}" type="presOf" srcId="{A57751E2-4867-4610-853C-07ADD1C02DAC}" destId="{D3610AC5-AE64-49B7-A5C0-A883409D85BA}" srcOrd="0" destOrd="0" presId="urn:microsoft.com/office/officeart/2005/8/layout/vList5"/>
    <dgm:cxn modelId="{1D3ECD27-7B9E-4101-A552-B9C8DF796836}" type="presOf" srcId="{FE343F15-3803-45BE-9DC9-DCA3923D39B0}" destId="{71D5AF78-B627-42EA-AAFC-AD543317C4D5}" srcOrd="0" destOrd="0" presId="urn:microsoft.com/office/officeart/2005/8/layout/vList5"/>
    <dgm:cxn modelId="{06040CE2-6D66-4BA5-9DC4-069DD3CE0753}" srcId="{B9FE4A5C-4D9B-4E84-853C-9B3A7660FA3B}" destId="{F6823747-8A1E-46F5-98D3-1694BCAF2882}" srcOrd="1" destOrd="0" parTransId="{A843AFCC-54E8-4185-B83B-1D0932E7168D}" sibTransId="{9B706C79-89B2-493B-8534-2EEF39F7182B}"/>
    <dgm:cxn modelId="{CAFBF99E-DC0B-42B1-86A6-852533F441B1}" srcId="{F6823747-8A1E-46F5-98D3-1694BCAF2882}" destId="{6B48B232-F0E8-47CD-923A-4FD15DFB2DAA}" srcOrd="1" destOrd="0" parTransId="{031E25A0-BB92-462C-AA39-FF0D9A2D7A28}" sibTransId="{4A6C1317-51A5-4A96-86B1-3BE083ADC5AD}"/>
    <dgm:cxn modelId="{E4CF2F12-53EC-4E39-9A25-C8EEED094768}" srcId="{B9FE4A5C-4D9B-4E84-853C-9B3A7660FA3B}" destId="{FE343F15-3803-45BE-9DC9-DCA3923D39B0}" srcOrd="2" destOrd="0" parTransId="{239F9EC3-C506-40B8-9EA1-B4C587A3ED5D}" sibTransId="{30984862-F75D-4684-901B-8740DAAAACD5}"/>
    <dgm:cxn modelId="{EC8B2C26-43A0-4E2C-A15B-ACFA8AE1AB5B}" type="presOf" srcId="{7554D71E-C31D-416A-AA4F-78B2E76CA736}" destId="{826628AE-4803-4678-915D-59A479B0D265}" srcOrd="0" destOrd="1" presId="urn:microsoft.com/office/officeart/2005/8/layout/vList5"/>
    <dgm:cxn modelId="{D4401337-A735-4970-B517-A6172C14A54F}" srcId="{F6823747-8A1E-46F5-98D3-1694BCAF2882}" destId="{7A71FAAD-246D-40CA-83BC-45D3170BEE66}" srcOrd="0" destOrd="0" parTransId="{05D808BE-49E2-4AB3-9CA1-0E971D327EA2}" sibTransId="{301E09A6-762E-458F-B9C3-5BE5327D8E4E}"/>
    <dgm:cxn modelId="{DCBAB063-1B3F-4725-8945-149B74A7AE0A}" type="presOf" srcId="{FAA02A13-FF49-4AF8-AFE6-06434A811958}" destId="{635FB5AD-4E53-47B5-B844-F087F0F7B25E}" srcOrd="0" destOrd="0" presId="urn:microsoft.com/office/officeart/2005/8/layout/vList5"/>
    <dgm:cxn modelId="{AAE5C030-DA29-4C4F-BCC4-D19DB856AD6F}" type="presOf" srcId="{7A71FAAD-246D-40CA-83BC-45D3170BEE66}" destId="{DB98A617-1FC6-4441-B1EA-BE60C62EE65B}" srcOrd="0" destOrd="0" presId="urn:microsoft.com/office/officeart/2005/8/layout/vList5"/>
    <dgm:cxn modelId="{8F5215A4-4070-4454-A1AF-0D30CC07EAF3}" type="presOf" srcId="{6B48B232-F0E8-47CD-923A-4FD15DFB2DAA}" destId="{DB98A617-1FC6-4441-B1EA-BE60C62EE65B}" srcOrd="0" destOrd="1" presId="urn:microsoft.com/office/officeart/2005/8/layout/vList5"/>
    <dgm:cxn modelId="{C895DAB7-785D-4470-8892-1479A31A9101}" type="presParOf" srcId="{D627C2ED-2984-4FDE-AA93-3CC732380766}" destId="{EC921CF0-9692-4139-A07B-B95D4474A48E}" srcOrd="0" destOrd="0" presId="urn:microsoft.com/office/officeart/2005/8/layout/vList5"/>
    <dgm:cxn modelId="{77F45106-7BEB-45DA-B3BC-CEBDDE3BC5C3}" type="presParOf" srcId="{EC921CF0-9692-4139-A07B-B95D4474A48E}" destId="{635FB5AD-4E53-47B5-B844-F087F0F7B25E}" srcOrd="0" destOrd="0" presId="urn:microsoft.com/office/officeart/2005/8/layout/vList5"/>
    <dgm:cxn modelId="{D40E4F16-5E03-46E7-90DF-13BB423FFB4F}" type="presParOf" srcId="{EC921CF0-9692-4139-A07B-B95D4474A48E}" destId="{826628AE-4803-4678-915D-59A479B0D265}" srcOrd="1" destOrd="0" presId="urn:microsoft.com/office/officeart/2005/8/layout/vList5"/>
    <dgm:cxn modelId="{0167861D-EA30-41D0-A1CB-1596D18F5EC7}" type="presParOf" srcId="{D627C2ED-2984-4FDE-AA93-3CC732380766}" destId="{278B0031-336E-49A2-8A03-39F24CA2E25C}" srcOrd="1" destOrd="0" presId="urn:microsoft.com/office/officeart/2005/8/layout/vList5"/>
    <dgm:cxn modelId="{40865047-50B9-485C-B9A5-1428835DF7E4}" type="presParOf" srcId="{D627C2ED-2984-4FDE-AA93-3CC732380766}" destId="{0768FCF2-CBAC-4F3D-B4BC-93ACA3810595}" srcOrd="2" destOrd="0" presId="urn:microsoft.com/office/officeart/2005/8/layout/vList5"/>
    <dgm:cxn modelId="{A03E3DE6-3FCE-45B3-B91A-63A19A85CE24}" type="presParOf" srcId="{0768FCF2-CBAC-4F3D-B4BC-93ACA3810595}" destId="{F21CDD65-00EE-4DA2-8E53-0A78601A70F7}" srcOrd="0" destOrd="0" presId="urn:microsoft.com/office/officeart/2005/8/layout/vList5"/>
    <dgm:cxn modelId="{EBB0A169-F5F1-45B8-91AC-287DF4AA8344}" type="presParOf" srcId="{0768FCF2-CBAC-4F3D-B4BC-93ACA3810595}" destId="{DB98A617-1FC6-4441-B1EA-BE60C62EE65B}" srcOrd="1" destOrd="0" presId="urn:microsoft.com/office/officeart/2005/8/layout/vList5"/>
    <dgm:cxn modelId="{783C8131-E5E2-448D-AC50-5F6075BB3902}" type="presParOf" srcId="{D627C2ED-2984-4FDE-AA93-3CC732380766}" destId="{84F9124C-C8D8-4BBD-9C02-E16A37BCDC18}" srcOrd="3" destOrd="0" presId="urn:microsoft.com/office/officeart/2005/8/layout/vList5"/>
    <dgm:cxn modelId="{4FD0617B-EA0F-41D1-BD2F-6F2909BFBA24}" type="presParOf" srcId="{D627C2ED-2984-4FDE-AA93-3CC732380766}" destId="{EF5E8C7D-A809-4DD6-8872-64EB1D9750E4}" srcOrd="4" destOrd="0" presId="urn:microsoft.com/office/officeart/2005/8/layout/vList5"/>
    <dgm:cxn modelId="{426AFFE0-E15C-4C16-9AE3-35B61DD66D2D}" type="presParOf" srcId="{EF5E8C7D-A809-4DD6-8872-64EB1D9750E4}" destId="{71D5AF78-B627-42EA-AAFC-AD543317C4D5}" srcOrd="0" destOrd="0" presId="urn:microsoft.com/office/officeart/2005/8/layout/vList5"/>
    <dgm:cxn modelId="{DD748EF2-CAE3-465F-AC7B-289BE24C77C5}" type="presParOf" srcId="{EF5E8C7D-A809-4DD6-8872-64EB1D9750E4}" destId="{D3610AC5-AE64-49B7-A5C0-A883409D85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98492B-CC3A-475D-BAC3-655985A28927}">
      <dsp:nvSpPr>
        <dsp:cNvPr id="0" name=""/>
        <dsp:cNvSpPr/>
      </dsp:nvSpPr>
      <dsp:spPr>
        <a:xfrm rot="16200000">
          <a:off x="813990" y="-813990"/>
          <a:ext cx="2486819" cy="4114800"/>
        </a:xfrm>
        <a:prstGeom prst="round1Rect">
          <a:avLst/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Компьютерная презентация</a:t>
          </a:r>
          <a:endParaRPr lang="ru-RU" sz="3200" kern="1200" dirty="0"/>
        </a:p>
      </dsp:txBody>
      <dsp:txXfrm rot="16200000">
        <a:off x="1124842" y="-1124842"/>
        <a:ext cx="1865114" cy="4114800"/>
      </dsp:txXfrm>
    </dsp:sp>
    <dsp:sp modelId="{5C31133D-3ABC-480F-B894-A0E20D7B6429}">
      <dsp:nvSpPr>
        <dsp:cNvPr id="0" name=""/>
        <dsp:cNvSpPr/>
      </dsp:nvSpPr>
      <dsp:spPr>
        <a:xfrm>
          <a:off x="4114800" y="0"/>
          <a:ext cx="4114800" cy="2486819"/>
        </a:xfrm>
        <a:prstGeom prst="round1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Работа с интерактивной доской, </a:t>
          </a:r>
          <a:r>
            <a:rPr lang="ru-RU" sz="3200" kern="1200" dirty="0" err="1" smtClean="0"/>
            <a:t>документ-камерой</a:t>
          </a:r>
          <a:endParaRPr lang="ru-RU" sz="3200" kern="1200" dirty="0"/>
        </a:p>
      </dsp:txBody>
      <dsp:txXfrm>
        <a:off x="4114800" y="0"/>
        <a:ext cx="4114800" cy="1865114"/>
      </dsp:txXfrm>
    </dsp:sp>
    <dsp:sp modelId="{48CE5F28-BF2E-4C33-9A26-1F636C60EA51}">
      <dsp:nvSpPr>
        <dsp:cNvPr id="0" name=""/>
        <dsp:cNvSpPr/>
      </dsp:nvSpPr>
      <dsp:spPr>
        <a:xfrm rot="10800000">
          <a:off x="0" y="2404853"/>
          <a:ext cx="4114800" cy="2486819"/>
        </a:xfrm>
        <a:prstGeom prst="round1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Готовые программные продукты (учебные диски, цифровые лаборатории, виртуальные экскурсии </a:t>
          </a:r>
          <a:r>
            <a:rPr lang="ru-RU" sz="2000" kern="1200" dirty="0" smtClean="0"/>
            <a:t>и т.п.)</a:t>
          </a:r>
          <a:endParaRPr lang="ru-RU" sz="2000" kern="1200" dirty="0"/>
        </a:p>
      </dsp:txBody>
      <dsp:txXfrm rot="10800000">
        <a:off x="0" y="3026558"/>
        <a:ext cx="4114800" cy="1865114"/>
      </dsp:txXfrm>
    </dsp:sp>
    <dsp:sp modelId="{CCBA0ABD-7025-4F9A-8224-E48C9F2CC78F}">
      <dsp:nvSpPr>
        <dsp:cNvPr id="0" name=""/>
        <dsp:cNvSpPr/>
      </dsp:nvSpPr>
      <dsp:spPr>
        <a:xfrm rot="5400000">
          <a:off x="4928790" y="1672828"/>
          <a:ext cx="2486819" cy="4114800"/>
        </a:xfrm>
        <a:prstGeom prst="round1Rect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Работа с ресурсами Интернет</a:t>
          </a:r>
          <a:endParaRPr lang="ru-RU" sz="3500" kern="1200" dirty="0"/>
        </a:p>
      </dsp:txBody>
      <dsp:txXfrm rot="5400000">
        <a:off x="5239642" y="1983680"/>
        <a:ext cx="1865114" cy="4114800"/>
      </dsp:txXfrm>
    </dsp:sp>
    <dsp:sp modelId="{55545C71-8C1F-4210-BD41-7E8C1DE2DD91}">
      <dsp:nvSpPr>
        <dsp:cNvPr id="0" name=""/>
        <dsp:cNvSpPr/>
      </dsp:nvSpPr>
      <dsp:spPr>
        <a:xfrm>
          <a:off x="2880359" y="1865114"/>
          <a:ext cx="2468880" cy="124340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ИКТ</a:t>
          </a:r>
          <a:endParaRPr lang="ru-RU" sz="3600" b="1" kern="1200" dirty="0"/>
        </a:p>
      </dsp:txBody>
      <dsp:txXfrm>
        <a:off x="2880359" y="1865114"/>
        <a:ext cx="2468880" cy="12434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6628AE-4803-4678-915D-59A479B0D265}">
      <dsp:nvSpPr>
        <dsp:cNvPr id="0" name=""/>
        <dsp:cNvSpPr/>
      </dsp:nvSpPr>
      <dsp:spPr>
        <a:xfrm rot="5400000">
          <a:off x="4915704" y="-1780365"/>
          <a:ext cx="136084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Визуализация знаний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Демонстрационно-энциклопедические программы</a:t>
          </a:r>
          <a:endParaRPr lang="ru-RU" sz="2100" kern="1200" dirty="0"/>
        </a:p>
      </dsp:txBody>
      <dsp:txXfrm rot="5400000">
        <a:off x="4915704" y="-1780365"/>
        <a:ext cx="1360847" cy="5266944"/>
      </dsp:txXfrm>
    </dsp:sp>
    <dsp:sp modelId="{635FB5AD-4E53-47B5-B844-F087F0F7B25E}">
      <dsp:nvSpPr>
        <dsp:cNvPr id="0" name=""/>
        <dsp:cNvSpPr/>
      </dsp:nvSpPr>
      <dsp:spPr>
        <a:xfrm>
          <a:off x="0" y="2577"/>
          <a:ext cx="2962656" cy="17010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При изложении нового материала</a:t>
          </a:r>
          <a:endParaRPr lang="ru-RU" sz="2400" kern="1200" dirty="0"/>
        </a:p>
      </dsp:txBody>
      <dsp:txXfrm>
        <a:off x="0" y="2577"/>
        <a:ext cx="2962656" cy="1701059"/>
      </dsp:txXfrm>
    </dsp:sp>
    <dsp:sp modelId="{DB98A617-1FC6-4441-B1EA-BE60C62EE65B}">
      <dsp:nvSpPr>
        <dsp:cNvPr id="0" name=""/>
        <dsp:cNvSpPr/>
      </dsp:nvSpPr>
      <dsp:spPr>
        <a:xfrm rot="5400000">
          <a:off x="4915704" y="5747"/>
          <a:ext cx="1360847" cy="5266944"/>
        </a:xfrm>
        <a:prstGeom prst="round2SameRect">
          <a:avLst/>
        </a:prstGeom>
        <a:solidFill>
          <a:schemeClr val="accent3">
            <a:tint val="40000"/>
            <a:alpha val="90000"/>
            <a:hueOff val="-8531845"/>
            <a:satOff val="9726"/>
            <a:lumOff val="664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-8531845"/>
              <a:satOff val="9726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Обучающие програмы типа «Репетитор»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Энциклопедии, развивающие программы</a:t>
          </a:r>
          <a:endParaRPr lang="ru-RU" sz="2100" kern="1200" dirty="0"/>
        </a:p>
      </dsp:txBody>
      <dsp:txXfrm rot="5400000">
        <a:off x="4915704" y="5747"/>
        <a:ext cx="1360847" cy="5266944"/>
      </dsp:txXfrm>
    </dsp:sp>
    <dsp:sp modelId="{F21CDD65-00EE-4DA2-8E53-0A78601A70F7}">
      <dsp:nvSpPr>
        <dsp:cNvPr id="0" name=""/>
        <dsp:cNvSpPr/>
      </dsp:nvSpPr>
      <dsp:spPr>
        <a:xfrm>
          <a:off x="0" y="1788689"/>
          <a:ext cx="2962656" cy="1701059"/>
        </a:xfrm>
        <a:prstGeom prst="roundRect">
          <a:avLst/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Самостоятельная работа учащихся </a:t>
          </a:r>
          <a:endParaRPr lang="ru-RU" sz="2400" kern="1200" dirty="0"/>
        </a:p>
      </dsp:txBody>
      <dsp:txXfrm>
        <a:off x="0" y="1788689"/>
        <a:ext cx="2962656" cy="1701059"/>
      </dsp:txXfrm>
    </dsp:sp>
    <dsp:sp modelId="{D3610AC5-AE64-49B7-A5C0-A883409D85BA}">
      <dsp:nvSpPr>
        <dsp:cNvPr id="0" name=""/>
        <dsp:cNvSpPr/>
      </dsp:nvSpPr>
      <dsp:spPr>
        <a:xfrm rot="5400000">
          <a:off x="4915704" y="1791859"/>
          <a:ext cx="1360847" cy="5266944"/>
        </a:xfrm>
        <a:prstGeom prst="round2SameRect">
          <a:avLst/>
        </a:prstGeom>
        <a:solidFill>
          <a:schemeClr val="accent3">
            <a:tint val="40000"/>
            <a:alpha val="90000"/>
            <a:hueOff val="-17063690"/>
            <a:satOff val="19452"/>
            <a:lumOff val="1327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-17063690"/>
              <a:satOff val="19452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Тестирование  с оцениванием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5400000">
        <a:off x="4915704" y="1791859"/>
        <a:ext cx="1360847" cy="5266944"/>
      </dsp:txXfrm>
    </dsp:sp>
    <dsp:sp modelId="{71D5AF78-B627-42EA-AAFC-AD543317C4D5}">
      <dsp:nvSpPr>
        <dsp:cNvPr id="0" name=""/>
        <dsp:cNvSpPr/>
      </dsp:nvSpPr>
      <dsp:spPr>
        <a:xfrm>
          <a:off x="0" y="3574801"/>
          <a:ext cx="2962656" cy="1701059"/>
        </a:xfrm>
        <a:prstGeom prst="roundRect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Система контроля и проверки</a:t>
          </a:r>
          <a:endParaRPr lang="ru-RU" sz="2400" kern="1200" dirty="0"/>
        </a:p>
      </dsp:txBody>
      <dsp:txXfrm>
        <a:off x="0" y="3574801"/>
        <a:ext cx="2962656" cy="1701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FE25920-26FF-4C0E-BECC-88525C1A1968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D8D4D8A-531D-4B46-B58F-534C06D392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457201"/>
            <a:ext cx="8458200" cy="167639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ИКТ  в процессе обучения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83420" cy="22860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i="1" dirty="0" smtClean="0"/>
              <a:t>Скажи мне, и я забуду. Покажи мне, - я смогу запомнить. Позволь мне это сделать самому, и это станет моим. </a:t>
            </a:r>
          </a:p>
          <a:p>
            <a:pPr algn="r"/>
            <a:r>
              <a:rPr lang="ru-RU" i="1" dirty="0" smtClean="0"/>
              <a:t>Древняя мудрость</a:t>
            </a:r>
          </a:p>
          <a:p>
            <a:pPr algn="r"/>
            <a:r>
              <a:rPr lang="ru-RU" i="1" dirty="0" smtClean="0"/>
              <a:t>Выполнена учителем начальной школы</a:t>
            </a:r>
          </a:p>
          <a:p>
            <a:pPr algn="r"/>
            <a:r>
              <a:rPr lang="ru-RU" i="1" dirty="0" smtClean="0"/>
              <a:t>МБОУ  Кантемировской СОШ №2</a:t>
            </a:r>
          </a:p>
          <a:p>
            <a:pPr algn="r"/>
            <a:r>
              <a:rPr lang="ru-RU" i="1" dirty="0" smtClean="0"/>
              <a:t>Степаненко И.С..</a:t>
            </a:r>
          </a:p>
          <a:p>
            <a:pPr algn="r"/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86766" cy="223794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однажды решили они в прятки поиграть. Выпало водить шипящим. Попрятались остальные буквы.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ИКТ\сказка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8031518" cy="373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Шипящие уже во все щели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заглянули</a:t>
            </a:r>
            <a:r>
              <a:rPr lang="ru-RU" b="1" dirty="0" smtClean="0">
                <a:solidFill>
                  <a:schemeClr val="tx1"/>
                </a:solidFill>
              </a:rPr>
              <a:t>, нашли уже многих.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:\ИКТ\бук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97994"/>
            <a:ext cx="3898776" cy="2924082"/>
          </a:xfrm>
          <a:prstGeom prst="rect">
            <a:avLst/>
          </a:prstGeom>
          <a:noFill/>
        </p:spPr>
      </p:pic>
      <p:pic>
        <p:nvPicPr>
          <p:cNvPr id="9" name="Picture 2" descr="H:\ИКТ\бук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935048" cy="2951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шшшшш</a:t>
            </a:r>
            <a:endParaRPr lang="ru-RU" dirty="0"/>
          </a:p>
        </p:txBody>
      </p:sp>
      <p:pic>
        <p:nvPicPr>
          <p:cNvPr id="6146" name="Picture 2" descr="H:\ИКТ\бу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только не могут найти три гласные – Ы, Ю, Я. Искали до вечера, устали и пошли домой. Проходят шипящие мимо домика гласных и в окошко видят, что Ы, Ю, 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ни в чём не бывало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дома сидят, чай пьют с пряниками и телевизор смотрят! Обиделись шипящие на Ы, Ю, Я и с тех пор у них и дружба врозь.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Никогда не стоят они вместе, а только так: ЖИ-ШИ, ЧА-ЩА, ЧУ-ЩУ.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217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endParaRPr lang="ru-RU" b="1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  <a:p>
            <a:endParaRPr lang="ru-RU" b="1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E:\ИКТ\сказка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8175534" cy="323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С тех пор и пишем всегда -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b="1" dirty="0" smtClean="0">
                <a:ln w="2857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ЖИ-ШИ,ЧА-ЩА, ЧУ-ЩУ</a:t>
            </a:r>
            <a:endParaRPr lang="ru-RU" dirty="0"/>
          </a:p>
        </p:txBody>
      </p:sp>
      <p:pic>
        <p:nvPicPr>
          <p:cNvPr id="4098" name="Picture 2" descr="E:\ИКТ\сказка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696744" cy="4558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-О каких буквах шла речь в сказке?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-Почему они поссорились?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-О чём будем говорить сегодня на уроке?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-Какая же тема нашего занятия?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4" descr="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36912"/>
            <a:ext cx="341332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ИКТ\бу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Презентации могут быть использованы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При объяснении нового материала;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При повторении пройденного материала;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При организации текущего контроля знаний (презентации-опросы)</a:t>
            </a:r>
            <a:endParaRPr lang="ru-RU" dirty="0"/>
          </a:p>
        </p:txBody>
      </p:sp>
      <p:pic>
        <p:nvPicPr>
          <p:cNvPr id="4" name="Picture 2" descr="http://files.web2edu.ru/453088f4-f295-4a33-a76d-b7338026317c/d946b41e-66b0-4e16-aa53-9cd71fc3fc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778" y="4509120"/>
            <a:ext cx="1941222" cy="23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на интерактивной доске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Делает занятия интересными и развивает мотивацию;</a:t>
            </a:r>
          </a:p>
          <a:p>
            <a:r>
              <a:rPr lang="ru-RU" b="1" dirty="0" smtClean="0"/>
              <a:t>Предоставляет больше возможностей для участия в коллективной работе;</a:t>
            </a:r>
          </a:p>
          <a:p>
            <a:r>
              <a:rPr lang="ru-RU" b="1" dirty="0" smtClean="0"/>
              <a:t>Позволяет использовать различные стили обучения;</a:t>
            </a:r>
          </a:p>
          <a:p>
            <a:r>
              <a:rPr lang="ru-RU" b="1" dirty="0" smtClean="0"/>
              <a:t>Учащиеся начинают работать более творчески и становятся уверенными в себе.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Документ- камера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это устройство, предназначенное для передачи реальных изображений страниц, иллюстраций 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нарисованных схем,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трехмерных предметов 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даже препаратов с </a:t>
            </a:r>
            <a:r>
              <a:rPr lang="ru-RU" b="1" dirty="0" err="1" smtClean="0"/>
              <a:t>микроско</a:t>
            </a:r>
            <a:r>
              <a:rPr lang="ru-RU" b="1" dirty="0" smtClean="0"/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па на телевизор, монитор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или через видеопроектор 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 большой экран.</a:t>
            </a:r>
          </a:p>
          <a:p>
            <a:endParaRPr lang="ru-RU" dirty="0"/>
          </a:p>
        </p:txBody>
      </p:sp>
      <p:pic>
        <p:nvPicPr>
          <p:cNvPr id="4" name="Picture 2" descr="http://images.satu.kz/659139_w640_h640_4dd64fa7c9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3368675"/>
            <a:ext cx="24765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ИКТ – информационно-коммуникативные технологии.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6695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>
            <a:normAutofit fontScale="92500" lnSpcReduction="20000"/>
          </a:bodyPr>
          <a:lstStyle/>
          <a:p>
            <a:pPr marL="432000" lvl="1" indent="-28800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Совокупность методов, устройств и производственных процессов, которые используются для сбора, создания, обработки, сохранения, распространения, организации, представления, подготовки, защиты информации, обмена и управления ею, а также способов, инновационных методов и технологий их использования для обеспечения  высокой эффективности и информатизации всех сфер человеческой деятельности.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Рисунок 2" descr="Изображение 0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332656"/>
            <a:ext cx="84604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spc="50" dirty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Рассматривание иллюстраций в книгах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Достоинства документ- камеры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92500"/>
          </a:bodyPr>
          <a:lstStyle/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ru-RU" b="1" dirty="0" smtClean="0"/>
              <a:t>Позволяет «оживить» процесс преподавания, сделать его более наглядным, убедительным и более эффективным. 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ru-RU" b="1" dirty="0" smtClean="0"/>
              <a:t>Выступает как инструмент установления обратной связи между учителем и классом, как средство повышения мотивации учеников. 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ru-RU" b="1" dirty="0" smtClean="0"/>
              <a:t>Реально и существенно экономит время учителя как во время подготовки к уроку, так и во время проведения самого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Электронные образовательные ресурсы</a:t>
            </a:r>
            <a:endParaRPr lang="ru-RU" dirty="0"/>
          </a:p>
        </p:txBody>
      </p:sp>
      <p:pic>
        <p:nvPicPr>
          <p:cNvPr id="1026" name="Picture 2" descr="C:\Users\Admin\Downloads\дис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2132856"/>
            <a:ext cx="6624736" cy="4440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ресурсов Интернет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fontScale="92500"/>
          </a:bodyPr>
          <a:lstStyle/>
          <a:p>
            <a:pPr indent="450850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b="1" dirty="0" smtClean="0"/>
              <a:t>Расширяет виды учебной деятельности учащихся;</a:t>
            </a:r>
          </a:p>
          <a:p>
            <a:pPr indent="450850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b="1" dirty="0" smtClean="0"/>
              <a:t>Предоставляет возможности для профессионального творческого общения и оперативного обмена информацией;</a:t>
            </a:r>
          </a:p>
          <a:p>
            <a:pPr indent="450850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b="1" dirty="0" smtClean="0"/>
              <a:t>Дает возможности для профессионального роста;</a:t>
            </a:r>
          </a:p>
          <a:p>
            <a:pPr indent="450850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b="1" dirty="0" smtClean="0"/>
              <a:t>Открывает творческие возможности по подбору и использованию дидактического материала;</a:t>
            </a:r>
          </a:p>
          <a:p>
            <a:pPr indent="450850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b="1" dirty="0" smtClean="0"/>
              <a:t>Позволяет использовать современные технические средства.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>
              <a:defRPr/>
            </a:pPr>
            <a:r>
              <a:rPr lang="ru-RU" b="1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Интернет-ресурсы:</a:t>
            </a:r>
            <a:endParaRPr lang="ru-RU" dirty="0"/>
          </a:p>
        </p:txBody>
      </p:sp>
      <p:pic>
        <p:nvPicPr>
          <p:cNvPr id="14339" name="Picture 2" descr="http://gorkschool.ucoz.ru/Imidg/pro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34559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im4-tub-ru.yandex.net/i?id=351176740-4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349500"/>
            <a:ext cx="36004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http://social-sety.ru/image/Untitled-110_clip_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644900"/>
            <a:ext cx="3600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Учительский порт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716338"/>
            <a:ext cx="4095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http://www.edu.cap.ru/home/4290/2010/foto/bansulki/ek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636838"/>
            <a:ext cx="39385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0" descr="УМКА (Умная детка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4581525"/>
            <a:ext cx="2257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2" descr="http://www.umka.by/icos/links/l_present_12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6" descr="Изображение 081.jpg"/>
          <p:cNvPicPr>
            <a:picLocks noChangeAspect="1"/>
          </p:cNvPicPr>
          <p:nvPr/>
        </p:nvPicPr>
        <p:blipFill>
          <a:blip r:embed="rId9" cstate="print">
            <a:lum bright="30000" contrast="20000"/>
          </a:blip>
          <a:srcRect/>
          <a:stretch>
            <a:fillRect/>
          </a:stretch>
        </p:blipFill>
        <p:spPr bwMode="auto">
          <a:xfrm>
            <a:off x="4500563" y="5229225"/>
            <a:ext cx="4498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0698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15" descr="s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402175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Использование ИКТ позволяет проводить уроки: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6695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На высоком эстетическом и эмоциональном уровне (музыка, анимация).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Обеспечивает наглядность.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Привлекает большое количество дидактического материала.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Повышает объём выполняемой работы на уроке в 1,5-2 раза.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Обеспечивает высокую степень дифференциации обучения (индивидуальный подход к ученику, применяя разноуровневые задания).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использования ИКТ: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Повышает качество знаний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Продвигает ребёнка в общем развитии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Делает учебный процесс более привлекательным и современным для детей, а урок наглядным и динамичным.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Делает учебную деятельность более содержательной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Вносит радость в жизнь ребёнка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Делает учебную информацию для детского восприятия более интересной за счет привлечения зрительных образов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Создает благоприятные условия для лучшего взаимопонимания учителя и учащихся и их сотрудничества в учебном процессе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использования ИКТ: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ru-RU" dirty="0" smtClean="0"/>
              <a:t>Применение ИКТ: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Константин Дмитриевич Ушинский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ИКТ\уш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6333" y="2249488"/>
            <a:ext cx="3420334" cy="452596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85855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800" b="1" dirty="0" smtClean="0"/>
              <a:t>«Если вы входите в класс, от которого  трудно добиться слова, начните показывать картинки , и класс заговорит, а главное, заговорит свободно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Презентации позволяют учителю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pPr indent="45085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3200" b="1" dirty="0" smtClean="0"/>
              <a:t>Наглядно представлять материал;</a:t>
            </a:r>
          </a:p>
          <a:p>
            <a:pPr indent="45085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ru-RU" sz="3200" b="1" dirty="0" smtClean="0"/>
          </a:p>
          <a:p>
            <a:pPr indent="450850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3200" b="1" dirty="0" smtClean="0"/>
              <a:t>Интенсифицировать процесс объяснения нового материала; </a:t>
            </a:r>
          </a:p>
          <a:p>
            <a:pPr indent="450850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ru-RU" sz="3200" b="1" dirty="0" smtClean="0"/>
          </a:p>
          <a:p>
            <a:pPr indent="45085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3200" b="1" dirty="0" smtClean="0"/>
              <a:t>Регулировать объем и скорость выводимой информации посредством анимации;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ИКТ\сказка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073"/>
            <a:ext cx="9144000" cy="6928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371</TotalTime>
  <Words>582</Words>
  <Application>Microsoft Office PowerPoint</Application>
  <PresentationFormat>Экран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Использование ИКТ  в процессе обучения</vt:lpstr>
      <vt:lpstr>ИКТ – информационно-коммуникативные технологии.  </vt:lpstr>
      <vt:lpstr>Использование ИКТ позволяет проводить уроки:</vt:lpstr>
      <vt:lpstr>Преимущества использования ИКТ:</vt:lpstr>
      <vt:lpstr>Формы использования ИКТ:</vt:lpstr>
      <vt:lpstr>Применение ИКТ:</vt:lpstr>
      <vt:lpstr>Константин Дмитриевич Ушинский</vt:lpstr>
      <vt:lpstr>Презентации позволяют учителю</vt:lpstr>
      <vt:lpstr>Слайд 9</vt:lpstr>
      <vt:lpstr>Вот однажды решили они в прятки поиграть. Выпало водить шипящим. Попрятались остальные буквы.</vt:lpstr>
      <vt:lpstr>Шипящие уже во все щели заглянули, нашли уже многих.</vt:lpstr>
      <vt:lpstr>шшшшш</vt:lpstr>
      <vt:lpstr>      Вот только не могут найти три гласные – Ы, Ю, Я. Искали до вечера, устали и пошли домой. Проходят шипящие мимо домика гласных и в окошко видят, что Ы, Ю, Я как ни в чём не бывало дома сидят, чай пьют с пряниками и телевизор смотрят! Обиделись шипящие на Ы, Ю, Я и с тех пор у них и дружба врозь. Никогда не стоят они вместе, а только так: ЖИ-ШИ, ЧА-ЩА, ЧУ-ЩУ.   </vt:lpstr>
      <vt:lpstr>С тех пор и пишем всегда - ЖИ-ШИ,ЧА-ЩА, ЧУ-ЩУ</vt:lpstr>
      <vt:lpstr>  -О каких буквах шла речь в сказке? -Почему они поссорились? -О чём будем говорить сегодня на уроке? -Какая же тема нашего занятия?   </vt:lpstr>
      <vt:lpstr>Слайд 16</vt:lpstr>
      <vt:lpstr>Презентации могут быть использованы</vt:lpstr>
      <vt:lpstr>Работа на интерактивной доске</vt:lpstr>
      <vt:lpstr>Документ- камера</vt:lpstr>
      <vt:lpstr>Слайд 20</vt:lpstr>
      <vt:lpstr>Достоинства документ- камеры</vt:lpstr>
      <vt:lpstr>Электронные образовательные ресурсы</vt:lpstr>
      <vt:lpstr>Использование ресурсов Интернет</vt:lpstr>
      <vt:lpstr>Интернет-ресурсы: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на уроках в начальной школе</dc:title>
  <dc:creator>RePack by SPecialiST</dc:creator>
  <cp:lastModifiedBy>RePack by SPecialiST</cp:lastModifiedBy>
  <cp:revision>42</cp:revision>
  <dcterms:created xsi:type="dcterms:W3CDTF">2004-12-31T21:06:09Z</dcterms:created>
  <dcterms:modified xsi:type="dcterms:W3CDTF">2018-01-09T18:00:28Z</dcterms:modified>
</cp:coreProperties>
</file>